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4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58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41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04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36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5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3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35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4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78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6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DF822-C76F-42C4-AB8C-2CF7F8A70EAE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F39F8-9AA4-438F-A595-C34F94C03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91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42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76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73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32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52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579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72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60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97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06" y="-13335"/>
            <a:ext cx="12205546" cy="686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2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661" y="-92622"/>
            <a:ext cx="12356662" cy="695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34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134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62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54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  Hillegas Gaccione</dc:creator>
  <cp:lastModifiedBy>Curtis, Carrie, S (Serco NA US)</cp:lastModifiedBy>
  <cp:revision>4</cp:revision>
  <dcterms:created xsi:type="dcterms:W3CDTF">2024-12-06T18:07:38Z</dcterms:created>
  <dcterms:modified xsi:type="dcterms:W3CDTF">2025-04-25T14:41:04Z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da18db4-4881-470a-a192-6fae2c1afcd6_Enabled">
    <vt:lpwstr>true</vt:lpwstr>
  </property>
  <property fmtid="{D5CDD505-2E9C-101B-9397-08002B2CF9AE}" pid="3" name="MSIP_Label_dda18db4-4881-470a-a192-6fae2c1afcd6_SetDate">
    <vt:lpwstr>2025-04-25T14:41:04Z</vt:lpwstr>
  </property>
  <property fmtid="{D5CDD505-2E9C-101B-9397-08002B2CF9AE}" pid="4" name="MSIP_Label_dda18db4-4881-470a-a192-6fae2c1afcd6_Method">
    <vt:lpwstr>Privileged</vt:lpwstr>
  </property>
  <property fmtid="{D5CDD505-2E9C-101B-9397-08002B2CF9AE}" pid="5" name="MSIP_Label_dda18db4-4881-470a-a192-6fae2c1afcd6_Name">
    <vt:lpwstr>dda18db4-4881-470a-a192-6fae2c1afcd6</vt:lpwstr>
  </property>
  <property fmtid="{D5CDD505-2E9C-101B-9397-08002B2CF9AE}" pid="6" name="MSIP_Label_dda18db4-4881-470a-a192-6fae2c1afcd6_SiteId">
    <vt:lpwstr>f93616dd-45a6-40c8-9e29-adab2fb5f25c</vt:lpwstr>
  </property>
  <property fmtid="{D5CDD505-2E9C-101B-9397-08002B2CF9AE}" pid="7" name="MSIP_Label_dda18db4-4881-470a-a192-6fae2c1afcd6_ActionId">
    <vt:lpwstr>65b29749-847c-4b8c-a6eb-721bd0bf425d</vt:lpwstr>
  </property>
  <property fmtid="{D5CDD505-2E9C-101B-9397-08002B2CF9AE}" pid="8" name="MSIP_Label_dda18db4-4881-470a-a192-6fae2c1afcd6_ContentBits">
    <vt:lpwstr>0</vt:lpwstr>
  </property>
  <property fmtid="{D5CDD505-2E9C-101B-9397-08002B2CF9AE}" pid="9" name="MSIP_Label_dda18db4-4881-470a-a192-6fae2c1afcd6_Tag">
    <vt:lpwstr>10, 0, 1, 1</vt:lpwstr>
  </property>
</Properties>
</file>